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0" r:id="rId4"/>
    <p:sldId id="265" r:id="rId5"/>
    <p:sldId id="269" r:id="rId6"/>
    <p:sldId id="266" r:id="rId7"/>
    <p:sldId id="271" r:id="rId8"/>
    <p:sldId id="267" r:id="rId9"/>
    <p:sldId id="268" r:id="rId10"/>
    <p:sldId id="272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Dataproc Nodes</a:t>
            </a:r>
            <a:r>
              <a:rPr lang="en-US" baseline="0"/>
              <a:t> v.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Sheet1!$A$3:$A$8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19</c:v>
                </c:pt>
              </c:numCache>
            </c:numRef>
          </c:xVal>
          <c:yVal>
            <c:numRef>
              <c:f>Sheet1!$B$3:$B$8</c:f>
              <c:numCache>
                <c:formatCode>h:mm</c:formatCode>
                <c:ptCount val="6"/>
                <c:pt idx="0">
                  <c:v>0.88680555555555562</c:v>
                </c:pt>
                <c:pt idx="1">
                  <c:v>0.51944444444444449</c:v>
                </c:pt>
                <c:pt idx="2">
                  <c:v>0.4458333333333333</c:v>
                </c:pt>
                <c:pt idx="3">
                  <c:v>0.38541666666666669</c:v>
                </c:pt>
                <c:pt idx="4">
                  <c:v>0.3347222222222222</c:v>
                </c:pt>
                <c:pt idx="5">
                  <c:v>0.34583333333333338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DC-4577-B652-9E7F8A2DB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545320"/>
        <c:axId val="678545976"/>
      </c:scatterChart>
      <c:valAx>
        <c:axId val="678545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545976"/>
        <c:crosses val="autoZero"/>
        <c:crossBetween val="midCat"/>
      </c:valAx>
      <c:valAx>
        <c:axId val="678545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(hh:mm)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54532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1EAF1-8D98-412E-B20E-7FCFB8469D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B43E31-A77E-44A7-885E-CE8F9DA6C4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Homework 2b – Pagerank</a:t>
          </a:r>
        </a:p>
      </dgm:t>
    </dgm:pt>
    <dgm:pt modelId="{1E5AA16F-9189-48F4-B97C-467A0F1B9B23}" type="parTrans" cxnId="{9B75BCDB-8EFF-4409-B206-53A78C8CCFED}">
      <dgm:prSet/>
      <dgm:spPr/>
      <dgm:t>
        <a:bodyPr/>
        <a:lstStyle/>
        <a:p>
          <a:endParaRPr lang="en-US"/>
        </a:p>
      </dgm:t>
    </dgm:pt>
    <dgm:pt modelId="{2C3DF095-F473-489B-97BF-2DC1A3558017}" type="sibTrans" cxnId="{9B75BCDB-8EFF-4409-B206-53A78C8CCFED}">
      <dgm:prSet/>
      <dgm:spPr/>
      <dgm:t>
        <a:bodyPr/>
        <a:lstStyle/>
        <a:p>
          <a:endParaRPr lang="en-US"/>
        </a:p>
      </dgm:t>
    </dgm:pt>
    <dgm:pt modelId="{A566B453-C3C3-4A10-B9AB-FDC97EB01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Homework run in Google Colab</a:t>
          </a:r>
        </a:p>
      </dgm:t>
    </dgm:pt>
    <dgm:pt modelId="{0BBAE04A-97B8-4DDF-87E7-CA75992E1286}" type="parTrans" cxnId="{81C29D40-8F8F-4122-9BCA-74EA8DE117C8}">
      <dgm:prSet/>
      <dgm:spPr/>
      <dgm:t>
        <a:bodyPr/>
        <a:lstStyle/>
        <a:p>
          <a:endParaRPr lang="en-US"/>
        </a:p>
      </dgm:t>
    </dgm:pt>
    <dgm:pt modelId="{AB290F88-4E8B-44AF-8784-20C103FEB122}" type="sibTrans" cxnId="{81C29D40-8F8F-4122-9BCA-74EA8DE117C8}">
      <dgm:prSet/>
      <dgm:spPr/>
      <dgm:t>
        <a:bodyPr/>
        <a:lstStyle/>
        <a:p>
          <a:endParaRPr lang="en-US"/>
        </a:p>
      </dgm:t>
    </dgm:pt>
    <dgm:pt modelId="{617F5B11-8A3F-4CDD-8D6B-61506B112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MRJob</a:t>
          </a:r>
          <a:r>
            <a:rPr lang="en-US" dirty="0"/>
            <a:t> run locally</a:t>
          </a:r>
        </a:p>
      </dgm:t>
    </dgm:pt>
    <dgm:pt modelId="{4599CB88-E262-4BBB-973B-7AE38EA154D1}" type="parTrans" cxnId="{24DE0F87-E25A-4E85-A66D-7D848E08A185}">
      <dgm:prSet/>
      <dgm:spPr/>
      <dgm:t>
        <a:bodyPr/>
        <a:lstStyle/>
        <a:p>
          <a:endParaRPr lang="en-US"/>
        </a:p>
      </dgm:t>
    </dgm:pt>
    <dgm:pt modelId="{AAC5AE63-085B-464F-AE42-F0DF47C673BF}" type="sibTrans" cxnId="{24DE0F87-E25A-4E85-A66D-7D848E08A185}">
      <dgm:prSet/>
      <dgm:spPr/>
      <dgm:t>
        <a:bodyPr/>
        <a:lstStyle/>
        <a:p>
          <a:endParaRPr lang="en-US"/>
        </a:p>
      </dgm:t>
    </dgm:pt>
    <dgm:pt modelId="{B5259459-B0BD-4A99-B69F-D2E8093E32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improvement with additional nodes</a:t>
          </a:r>
        </a:p>
      </dgm:t>
    </dgm:pt>
    <dgm:pt modelId="{DE70D364-65B3-4967-8E0C-852E81F9C1F3}" type="parTrans" cxnId="{3CA8C73F-404F-414B-8FE4-D74965D249DA}">
      <dgm:prSet/>
      <dgm:spPr/>
      <dgm:t>
        <a:bodyPr/>
        <a:lstStyle/>
        <a:p>
          <a:endParaRPr lang="en-US"/>
        </a:p>
      </dgm:t>
    </dgm:pt>
    <dgm:pt modelId="{D1F512D3-1E45-4D6D-96E3-3BC71042332C}" type="sibTrans" cxnId="{3CA8C73F-404F-414B-8FE4-D74965D249DA}">
      <dgm:prSet/>
      <dgm:spPr/>
      <dgm:t>
        <a:bodyPr/>
        <a:lstStyle/>
        <a:p>
          <a:endParaRPr lang="en-US"/>
        </a:p>
      </dgm:t>
    </dgm:pt>
    <dgm:pt modelId="{D3906B30-CB6F-45B5-A917-E5C438CCCF34}" type="pres">
      <dgm:prSet presAssocID="{1F61EAF1-8D98-412E-B20E-7FCFB8469D70}" presName="root" presStyleCnt="0">
        <dgm:presLayoutVars>
          <dgm:dir/>
          <dgm:resizeHandles val="exact"/>
        </dgm:presLayoutVars>
      </dgm:prSet>
      <dgm:spPr/>
    </dgm:pt>
    <dgm:pt modelId="{B7D2DA88-B6AC-4A39-A52D-41B5B2948242}" type="pres">
      <dgm:prSet presAssocID="{29B43E31-A77E-44A7-885E-CE8F9DA6C4D0}" presName="compNode" presStyleCnt="0"/>
      <dgm:spPr/>
    </dgm:pt>
    <dgm:pt modelId="{42B46150-F47B-4A85-9AD0-3DB3044B1C00}" type="pres">
      <dgm:prSet presAssocID="{29B43E31-A77E-44A7-885E-CE8F9DA6C4D0}" presName="bgRect" presStyleLbl="bgShp" presStyleIdx="0" presStyleCnt="3"/>
      <dgm:spPr/>
    </dgm:pt>
    <dgm:pt modelId="{AF71AD9C-4FDA-4B86-8E33-E8A20939FA3C}" type="pres">
      <dgm:prSet presAssocID="{29B43E31-A77E-44A7-885E-CE8F9DA6C4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34BB9B6-4E07-4C07-B07D-86D435676898}" type="pres">
      <dgm:prSet presAssocID="{29B43E31-A77E-44A7-885E-CE8F9DA6C4D0}" presName="spaceRect" presStyleCnt="0"/>
      <dgm:spPr/>
    </dgm:pt>
    <dgm:pt modelId="{85B66DF5-BC11-4891-8D60-B1740CB7465F}" type="pres">
      <dgm:prSet presAssocID="{29B43E31-A77E-44A7-885E-CE8F9DA6C4D0}" presName="parTx" presStyleLbl="revTx" presStyleIdx="0" presStyleCnt="4">
        <dgm:presLayoutVars>
          <dgm:chMax val="0"/>
          <dgm:chPref val="0"/>
        </dgm:presLayoutVars>
      </dgm:prSet>
      <dgm:spPr/>
    </dgm:pt>
    <dgm:pt modelId="{BEB20189-9B97-4CC4-B83E-23DAA1B26957}" type="pres">
      <dgm:prSet presAssocID="{2C3DF095-F473-489B-97BF-2DC1A3558017}" presName="sibTrans" presStyleCnt="0"/>
      <dgm:spPr/>
    </dgm:pt>
    <dgm:pt modelId="{83E74979-3784-450B-950C-DA685B6D1232}" type="pres">
      <dgm:prSet presAssocID="{A566B453-C3C3-4A10-B9AB-FDC97EB01B0D}" presName="compNode" presStyleCnt="0"/>
      <dgm:spPr/>
    </dgm:pt>
    <dgm:pt modelId="{BD1C7BA9-8B56-4483-991D-F6CF3EFB4A8B}" type="pres">
      <dgm:prSet presAssocID="{A566B453-C3C3-4A10-B9AB-FDC97EB01B0D}" presName="bgRect" presStyleLbl="bgShp" presStyleIdx="1" presStyleCnt="3"/>
      <dgm:spPr/>
    </dgm:pt>
    <dgm:pt modelId="{F91E3351-A993-4B83-91A8-5E11F2433D1A}" type="pres">
      <dgm:prSet presAssocID="{A566B453-C3C3-4A10-B9AB-FDC97EB01B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1853797-8274-4F4A-8442-F88AD365492A}" type="pres">
      <dgm:prSet presAssocID="{A566B453-C3C3-4A10-B9AB-FDC97EB01B0D}" presName="spaceRect" presStyleCnt="0"/>
      <dgm:spPr/>
    </dgm:pt>
    <dgm:pt modelId="{57F29999-007A-4A12-87D1-0A8ACE3C16DC}" type="pres">
      <dgm:prSet presAssocID="{A566B453-C3C3-4A10-B9AB-FDC97EB01B0D}" presName="parTx" presStyleLbl="revTx" presStyleIdx="1" presStyleCnt="4">
        <dgm:presLayoutVars>
          <dgm:chMax val="0"/>
          <dgm:chPref val="0"/>
        </dgm:presLayoutVars>
      </dgm:prSet>
      <dgm:spPr/>
    </dgm:pt>
    <dgm:pt modelId="{03B1DE68-4B1A-4126-B374-E5E2BB01909A}" type="pres">
      <dgm:prSet presAssocID="{A566B453-C3C3-4A10-B9AB-FDC97EB01B0D}" presName="desTx" presStyleLbl="revTx" presStyleIdx="2" presStyleCnt="4">
        <dgm:presLayoutVars/>
      </dgm:prSet>
      <dgm:spPr/>
    </dgm:pt>
    <dgm:pt modelId="{87CB1592-7E03-4FDA-A8AC-BADD6DF161DD}" type="pres">
      <dgm:prSet presAssocID="{AB290F88-4E8B-44AF-8784-20C103FEB122}" presName="sibTrans" presStyleCnt="0"/>
      <dgm:spPr/>
    </dgm:pt>
    <dgm:pt modelId="{AAD4F642-1437-41B3-950E-45B501EFCAD3}" type="pres">
      <dgm:prSet presAssocID="{B5259459-B0BD-4A99-B69F-D2E8093E3292}" presName="compNode" presStyleCnt="0"/>
      <dgm:spPr/>
    </dgm:pt>
    <dgm:pt modelId="{F226C959-F868-4E28-BB37-810433681FAD}" type="pres">
      <dgm:prSet presAssocID="{B5259459-B0BD-4A99-B69F-D2E8093E3292}" presName="bgRect" presStyleLbl="bgShp" presStyleIdx="2" presStyleCnt="3"/>
      <dgm:spPr/>
    </dgm:pt>
    <dgm:pt modelId="{EBCEBE9C-9D8F-43B5-BF5E-4712C61C5F61}" type="pres">
      <dgm:prSet presAssocID="{B5259459-B0BD-4A99-B69F-D2E8093E32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5FC0475-EC8B-4ABA-A952-8526DC9C0EBE}" type="pres">
      <dgm:prSet presAssocID="{B5259459-B0BD-4A99-B69F-D2E8093E3292}" presName="spaceRect" presStyleCnt="0"/>
      <dgm:spPr/>
    </dgm:pt>
    <dgm:pt modelId="{264DB494-2232-416C-81F3-7F3C4451EE41}" type="pres">
      <dgm:prSet presAssocID="{B5259459-B0BD-4A99-B69F-D2E8093E32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09AA06-B9A6-4A78-85EB-9EA71309CBA5}" type="presOf" srcId="{29B43E31-A77E-44A7-885E-CE8F9DA6C4D0}" destId="{85B66DF5-BC11-4891-8D60-B1740CB7465F}" srcOrd="0" destOrd="0" presId="urn:microsoft.com/office/officeart/2018/2/layout/IconVerticalSolidList"/>
    <dgm:cxn modelId="{3CA8C73F-404F-414B-8FE4-D74965D249DA}" srcId="{1F61EAF1-8D98-412E-B20E-7FCFB8469D70}" destId="{B5259459-B0BD-4A99-B69F-D2E8093E3292}" srcOrd="2" destOrd="0" parTransId="{DE70D364-65B3-4967-8E0C-852E81F9C1F3}" sibTransId="{D1F512D3-1E45-4D6D-96E3-3BC71042332C}"/>
    <dgm:cxn modelId="{81C29D40-8F8F-4122-9BCA-74EA8DE117C8}" srcId="{1F61EAF1-8D98-412E-B20E-7FCFB8469D70}" destId="{A566B453-C3C3-4A10-B9AB-FDC97EB01B0D}" srcOrd="1" destOrd="0" parTransId="{0BBAE04A-97B8-4DDF-87E7-CA75992E1286}" sibTransId="{AB290F88-4E8B-44AF-8784-20C103FEB122}"/>
    <dgm:cxn modelId="{24DE0F87-E25A-4E85-A66D-7D848E08A185}" srcId="{A566B453-C3C3-4A10-B9AB-FDC97EB01B0D}" destId="{617F5B11-8A3F-4CDD-8D6B-61506B112DDB}" srcOrd="0" destOrd="0" parTransId="{4599CB88-E262-4BBB-973B-7AE38EA154D1}" sibTransId="{AAC5AE63-085B-464F-AE42-F0DF47C673BF}"/>
    <dgm:cxn modelId="{E79F5987-B563-487F-9D18-6F593CD0473D}" type="presOf" srcId="{B5259459-B0BD-4A99-B69F-D2E8093E3292}" destId="{264DB494-2232-416C-81F3-7F3C4451EE41}" srcOrd="0" destOrd="0" presId="urn:microsoft.com/office/officeart/2018/2/layout/IconVerticalSolidList"/>
    <dgm:cxn modelId="{01FCE6A7-D72E-4AC7-8E07-DF37FC78742A}" type="presOf" srcId="{617F5B11-8A3F-4CDD-8D6B-61506B112DDB}" destId="{03B1DE68-4B1A-4126-B374-E5E2BB01909A}" srcOrd="0" destOrd="0" presId="urn:microsoft.com/office/officeart/2018/2/layout/IconVerticalSolidList"/>
    <dgm:cxn modelId="{924A74B5-7293-474A-8F1C-41FA90CA1BD7}" type="presOf" srcId="{A566B453-C3C3-4A10-B9AB-FDC97EB01B0D}" destId="{57F29999-007A-4A12-87D1-0A8ACE3C16DC}" srcOrd="0" destOrd="0" presId="urn:microsoft.com/office/officeart/2018/2/layout/IconVerticalSolidList"/>
    <dgm:cxn modelId="{B1CC74CC-2D70-4759-8E2D-37898003BE72}" type="presOf" srcId="{1F61EAF1-8D98-412E-B20E-7FCFB8469D70}" destId="{D3906B30-CB6F-45B5-A917-E5C438CCCF34}" srcOrd="0" destOrd="0" presId="urn:microsoft.com/office/officeart/2018/2/layout/IconVerticalSolidList"/>
    <dgm:cxn modelId="{9B75BCDB-8EFF-4409-B206-53A78C8CCFED}" srcId="{1F61EAF1-8D98-412E-B20E-7FCFB8469D70}" destId="{29B43E31-A77E-44A7-885E-CE8F9DA6C4D0}" srcOrd="0" destOrd="0" parTransId="{1E5AA16F-9189-48F4-B97C-467A0F1B9B23}" sibTransId="{2C3DF095-F473-489B-97BF-2DC1A3558017}"/>
    <dgm:cxn modelId="{C15971E2-8DCE-4D25-8E15-06E87F23EA99}" type="presParOf" srcId="{D3906B30-CB6F-45B5-A917-E5C438CCCF34}" destId="{B7D2DA88-B6AC-4A39-A52D-41B5B2948242}" srcOrd="0" destOrd="0" presId="urn:microsoft.com/office/officeart/2018/2/layout/IconVerticalSolidList"/>
    <dgm:cxn modelId="{49E43490-6AF7-4606-B0A5-57780E236D73}" type="presParOf" srcId="{B7D2DA88-B6AC-4A39-A52D-41B5B2948242}" destId="{42B46150-F47B-4A85-9AD0-3DB3044B1C00}" srcOrd="0" destOrd="0" presId="urn:microsoft.com/office/officeart/2018/2/layout/IconVerticalSolidList"/>
    <dgm:cxn modelId="{17BC0500-9FF2-400C-8C14-F78D09F68014}" type="presParOf" srcId="{B7D2DA88-B6AC-4A39-A52D-41B5B2948242}" destId="{AF71AD9C-4FDA-4B86-8E33-E8A20939FA3C}" srcOrd="1" destOrd="0" presId="urn:microsoft.com/office/officeart/2018/2/layout/IconVerticalSolidList"/>
    <dgm:cxn modelId="{9FB320EB-8442-4EE1-9C08-780506319AB9}" type="presParOf" srcId="{B7D2DA88-B6AC-4A39-A52D-41B5B2948242}" destId="{034BB9B6-4E07-4C07-B07D-86D435676898}" srcOrd="2" destOrd="0" presId="urn:microsoft.com/office/officeart/2018/2/layout/IconVerticalSolidList"/>
    <dgm:cxn modelId="{5D9D073E-D8F4-47C6-B146-C3AAB296C109}" type="presParOf" srcId="{B7D2DA88-B6AC-4A39-A52D-41B5B2948242}" destId="{85B66DF5-BC11-4891-8D60-B1740CB7465F}" srcOrd="3" destOrd="0" presId="urn:microsoft.com/office/officeart/2018/2/layout/IconVerticalSolidList"/>
    <dgm:cxn modelId="{0A91FE60-9F0C-4990-BC25-713FCBC8F6F4}" type="presParOf" srcId="{D3906B30-CB6F-45B5-A917-E5C438CCCF34}" destId="{BEB20189-9B97-4CC4-B83E-23DAA1B26957}" srcOrd="1" destOrd="0" presId="urn:microsoft.com/office/officeart/2018/2/layout/IconVerticalSolidList"/>
    <dgm:cxn modelId="{58D0EAE2-41F8-4ACA-BBC8-0530A0C9895E}" type="presParOf" srcId="{D3906B30-CB6F-45B5-A917-E5C438CCCF34}" destId="{83E74979-3784-450B-950C-DA685B6D1232}" srcOrd="2" destOrd="0" presId="urn:microsoft.com/office/officeart/2018/2/layout/IconVerticalSolidList"/>
    <dgm:cxn modelId="{82821D2B-DB2A-440F-9390-5E20733314D0}" type="presParOf" srcId="{83E74979-3784-450B-950C-DA685B6D1232}" destId="{BD1C7BA9-8B56-4483-991D-F6CF3EFB4A8B}" srcOrd="0" destOrd="0" presId="urn:microsoft.com/office/officeart/2018/2/layout/IconVerticalSolidList"/>
    <dgm:cxn modelId="{2E6B2EDB-69EA-4990-9C70-FBD4079AABF3}" type="presParOf" srcId="{83E74979-3784-450B-950C-DA685B6D1232}" destId="{F91E3351-A993-4B83-91A8-5E11F2433D1A}" srcOrd="1" destOrd="0" presId="urn:microsoft.com/office/officeart/2018/2/layout/IconVerticalSolidList"/>
    <dgm:cxn modelId="{7FAC1470-4491-4956-96B4-1920BD606288}" type="presParOf" srcId="{83E74979-3784-450B-950C-DA685B6D1232}" destId="{61853797-8274-4F4A-8442-F88AD365492A}" srcOrd="2" destOrd="0" presId="urn:microsoft.com/office/officeart/2018/2/layout/IconVerticalSolidList"/>
    <dgm:cxn modelId="{5DD118D7-5BC5-42DD-9E61-AFCC4079199D}" type="presParOf" srcId="{83E74979-3784-450B-950C-DA685B6D1232}" destId="{57F29999-007A-4A12-87D1-0A8ACE3C16DC}" srcOrd="3" destOrd="0" presId="urn:microsoft.com/office/officeart/2018/2/layout/IconVerticalSolidList"/>
    <dgm:cxn modelId="{65897F93-847B-417D-B835-CD4E871A5581}" type="presParOf" srcId="{83E74979-3784-450B-950C-DA685B6D1232}" destId="{03B1DE68-4B1A-4126-B374-E5E2BB01909A}" srcOrd="4" destOrd="0" presId="urn:microsoft.com/office/officeart/2018/2/layout/IconVerticalSolidList"/>
    <dgm:cxn modelId="{6F8D4C88-33A8-4A86-B611-270E23DF2D8D}" type="presParOf" srcId="{D3906B30-CB6F-45B5-A917-E5C438CCCF34}" destId="{87CB1592-7E03-4FDA-A8AC-BADD6DF161DD}" srcOrd="3" destOrd="0" presId="urn:microsoft.com/office/officeart/2018/2/layout/IconVerticalSolidList"/>
    <dgm:cxn modelId="{AC4C4D42-D132-47B5-8BFD-81EFF8BE6DF2}" type="presParOf" srcId="{D3906B30-CB6F-45B5-A917-E5C438CCCF34}" destId="{AAD4F642-1437-41B3-950E-45B501EFCAD3}" srcOrd="4" destOrd="0" presId="urn:microsoft.com/office/officeart/2018/2/layout/IconVerticalSolidList"/>
    <dgm:cxn modelId="{377485B2-A4FC-4A96-A23B-5D5452B0F14D}" type="presParOf" srcId="{AAD4F642-1437-41B3-950E-45B501EFCAD3}" destId="{F226C959-F868-4E28-BB37-810433681FAD}" srcOrd="0" destOrd="0" presId="urn:microsoft.com/office/officeart/2018/2/layout/IconVerticalSolidList"/>
    <dgm:cxn modelId="{1B98BB0B-DA63-4854-AD3C-142264623203}" type="presParOf" srcId="{AAD4F642-1437-41B3-950E-45B501EFCAD3}" destId="{EBCEBE9C-9D8F-43B5-BF5E-4712C61C5F61}" srcOrd="1" destOrd="0" presId="urn:microsoft.com/office/officeart/2018/2/layout/IconVerticalSolidList"/>
    <dgm:cxn modelId="{4558AB03-AC76-4CAF-9529-43258DC68227}" type="presParOf" srcId="{AAD4F642-1437-41B3-950E-45B501EFCAD3}" destId="{45FC0475-EC8B-4ABA-A952-8526DC9C0EBE}" srcOrd="2" destOrd="0" presId="urn:microsoft.com/office/officeart/2018/2/layout/IconVerticalSolidList"/>
    <dgm:cxn modelId="{0138A9A7-B6B3-4E66-922E-EDF6CCEAADAA}" type="presParOf" srcId="{AAD4F642-1437-41B3-950E-45B501EFCAD3}" destId="{264DB494-2232-416C-81F3-7F3C4451EE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46150-F47B-4A85-9AD0-3DB3044B1C0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1AD9C-4FDA-4B86-8E33-E8A20939FA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66DF5-BC11-4891-8D60-B1740CB7465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Homework 2b – Pagerank</a:t>
          </a:r>
        </a:p>
      </dsp:txBody>
      <dsp:txXfrm>
        <a:off x="1435590" y="531"/>
        <a:ext cx="9080009" cy="1242935"/>
      </dsp:txXfrm>
    </dsp:sp>
    <dsp:sp modelId="{BD1C7BA9-8B56-4483-991D-F6CF3EFB4A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E3351-A993-4B83-91A8-5E11F2433D1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29999-007A-4A12-87D1-0A8ACE3C16DC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Homework run in Google Colab</a:t>
          </a:r>
        </a:p>
      </dsp:txBody>
      <dsp:txXfrm>
        <a:off x="1435590" y="1554201"/>
        <a:ext cx="4732020" cy="1242935"/>
      </dsp:txXfrm>
    </dsp:sp>
    <dsp:sp modelId="{03B1DE68-4B1A-4126-B374-E5E2BB01909A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MRJob</a:t>
          </a:r>
          <a:r>
            <a:rPr lang="en-US" sz="1800" kern="1200" dirty="0"/>
            <a:t> run locally</a:t>
          </a:r>
        </a:p>
      </dsp:txBody>
      <dsp:txXfrm>
        <a:off x="6167610" y="1554201"/>
        <a:ext cx="4347989" cy="1242935"/>
      </dsp:txXfrm>
    </dsp:sp>
    <dsp:sp modelId="{F226C959-F868-4E28-BB37-810433681FA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EBE9C-9D8F-43B5-BF5E-4712C61C5F6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DB494-2232-416C-81F3-7F3C4451EE4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improvement with additional nodes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2AD8-605E-456B-98BC-DCBAC397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E2652-ADFB-44A4-927B-5CAF76537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C953-DADC-4F8F-9588-3E6FFFAE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6B49-8B46-4C01-94EE-047BB60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EA4D-FC22-49D2-BAF4-7BFF47E0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42FE-FFD7-4456-A135-DEA1A2FA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EE8A2-76CB-4F55-A46D-BC8B014E3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7C097-488A-403F-B39A-CB690E2D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68D41-8DEB-45D7-8DBB-03B58B9C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F19A5-E374-4A72-B3D8-D1068C18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6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73418-32CA-46F6-A5A4-14B40BB23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DDFA7-D33F-4E13-A113-A2AD51B38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3335-3124-4C77-A76B-C428FF30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DCA30-5F10-416C-993D-460137A0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1511-6528-4FDA-9445-813D3A3E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0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1960-C6A5-4F0C-99CF-AE14BFE3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139B-F082-4B0A-AA06-4377841E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9912C-D86F-49D5-AC25-1A112A74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FACC-9615-40F3-A235-A2149BB0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AB4A6-9694-4147-B0DA-CAEA0336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C364-EF7E-4DDE-933A-886139E5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290B7-4CF0-43A4-B0CD-5253AA17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27E5C-F011-4BD8-A788-DCFC22E2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17E56-1EAB-4B32-985C-25FCCEEB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CDF10-61D1-4DBE-9DA4-FD484F7A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8589-D1E2-4B1E-85C3-96E51B76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4644-1E8E-4658-B759-B90640826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D3DC7-BB92-4618-B3D5-87BBA00B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C9DF-CCCC-4B53-B61C-B077D5D8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14D61-D41D-486C-A266-DAC987B8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A954F-97D9-42E6-910D-95251F42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0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052F-CEB0-4A20-9BF3-D9169050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B1BED-D30C-4848-AB36-E3D9710E3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0FC14-45C9-45AD-8CD6-5294D7699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80340-BA17-4EBA-8B04-17AC91052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F1AAB-C412-416F-8CAA-1483ECA8F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5D91-E2B8-4A7E-8717-BB874224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696CF-1E17-412A-B589-DFF7788A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5B57E-994B-4D28-A473-79BD2466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6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F4E6-3338-49CA-B455-4216C16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0937F-919D-48A3-BF53-A030BD61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C837F-C976-49FC-B0AC-F5635077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28F1E-DE47-4482-B5BA-3BABD4DE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97CD8-6B01-47DE-8365-F6E9A754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286D-4A98-4488-9370-BB31D150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FBEA0-46F0-46BC-B36F-31C1CF81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6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933C-199F-47D4-A04E-D34297AC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1FAB-FD9A-428C-B6B3-5B71F79AF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9C5FA-2142-4E5D-8A1C-11592615A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53B25-05B0-44CA-A34A-EC9A691A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3AA7C-81E4-4543-8E40-9F9C1E78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5503-3CD4-46FE-ACD4-FEC7BAC1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D558-4235-4DD0-8D50-4993776A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EFB87-E18E-4456-9E2F-B87F9266A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AE1B9-6A7F-4D1B-BED9-ADCA83CE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C6EC0-2F77-4F89-9315-FE602CA4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35EB-2718-486B-B7F0-BBA7D399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679F4-79F5-4805-B5A7-630D33C7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0A298-CABB-4AF2-9C20-08C6BEEB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DAD74-3DEA-4FB5-B326-43479CE2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E23A0-0659-4046-85F3-5875809EB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9EFC0-A435-4FF4-846E-DD1885FCED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F625-5DF6-4D7F-92BE-CC6721592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8230-962E-4526-BA21-3B9C11B9F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AA06D-512B-467E-88E0-F86D3988D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97158-2A47-4D1F-8AC5-59189F22F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Michael Karaman, Alexys Lamkin, Yiyun Zhang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CD0CD-E136-4B3B-8F9F-7A8645053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CS660 Group 9 Project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3700C46-BCA7-4D76-83A4-4112FAF47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2"/>
    </mc:Choice>
    <mc:Fallback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7E8E0-2F74-4BCA-BDA9-700836E5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C9355F-80CC-4F74-B45D-E0FCD01EE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"/>
    </mc:Choice>
    <mc:Fallback>
      <p:transition spd="slow" advTm="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CB81-2EAF-4A78-BA6E-ED9270D0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0A3B-939F-4E22-A9B4-9ECEA69F2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7EDE0-1ED3-4DF5-9FA7-91ED2DD2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15294"/>
            <a:ext cx="107156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C5B89-7AE8-4663-9E7A-F00E4775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4343400"/>
            <a:ext cx="107442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2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5B13-3634-4453-B3CB-36BB1F27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2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16C2D-6B0B-402D-AE92-A75AE442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62" y="4419422"/>
            <a:ext cx="22193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24D8B-BF26-4883-B2BE-72BA2082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0" y="2391569"/>
            <a:ext cx="86010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674A-2D6E-4DB8-A219-F5D1D67D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4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A2331-E2D9-418D-AAA2-B8CB0CE8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37" y="2222921"/>
            <a:ext cx="8601075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4A38F-F443-497D-9767-31AC9B01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86" y="4229942"/>
            <a:ext cx="21240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F492-D2BC-4998-9D21-EA3F9AF0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6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FDB62-3FB7-4643-952B-C9AF6D71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18" y="2482094"/>
            <a:ext cx="861060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F9AE3-1679-41B6-BE43-DEC439EF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370" y="4748288"/>
            <a:ext cx="21240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693-AC2A-488F-AE68-2B86521B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8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6B936-7900-4C85-86A5-BB96A60E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20" y="2410619"/>
            <a:ext cx="8572500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5150C-65E0-402D-B1F8-3EEAAB1A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40" y="4374753"/>
            <a:ext cx="20097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BBF-AD31-4DB1-8FE4-5AD7FA06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10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34974-7DA5-4B2F-8ADA-A0D30CBF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19375"/>
            <a:ext cx="8610600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BD5D9-57B7-4F99-B658-8802230A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4772596"/>
            <a:ext cx="19145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0077-8EE5-42AB-89C0-A9CACDCB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depth 19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0FDB5-7093-4E93-8A72-58E33358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638425"/>
            <a:ext cx="8591550" cy="158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A0293-0732-4EDA-A6BC-1F9EF5B6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76" y="4553140"/>
            <a:ext cx="20097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31C-3958-4811-92FC-698F4FF5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9AFBFA-544F-4897-82BE-D09F9B816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1057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210765B-C694-4F08-B6F6-AA08FE1AC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11"/>
    </mc:Choice>
    <mc:Fallback>
      <p:transition spd="slow" advTm="62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1E35F-7EDB-45E0-AE09-5ECECBF7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B4FE-793F-4245-8539-E8E179D3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BFS algorithm for generating a web link graph</a:t>
            </a:r>
          </a:p>
          <a:p>
            <a:r>
              <a:rPr lang="en-US" sz="2000"/>
              <a:t>MRJob for single iteration of Pagerank</a:t>
            </a:r>
          </a:p>
          <a:p>
            <a:r>
              <a:rPr lang="en-US" sz="2000"/>
              <a:t>Helper program to iteration MRJob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97BCE4A-062F-434D-98F3-40FEE94E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36" y="2321372"/>
            <a:ext cx="6902596" cy="30026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E7839A0-40F9-4844-9CD1-8836FC6E7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55"/>
    </mc:Choice>
    <mc:Fallback>
      <p:transition spd="slow" advTm="82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02F3-E5AF-460B-8A64-5540CB4D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Web Crawler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90F47-37CB-4D08-9F9E-A5501E38D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561211"/>
            <a:ext cx="5924550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4C349-C4CD-4251-9F34-3F228419E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3739"/>
            <a:ext cx="5886450" cy="2981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ADC80-17F7-4846-9AF9-6C53E9E29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95064"/>
            <a:ext cx="3676650" cy="26860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D2FDD45-40BF-421C-A16A-4DCE76EB6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22"/>
    </mc:Choice>
    <mc:Fallback>
      <p:transition spd="slow" advTm="5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AC5C-D479-4BDD-9543-25331DB0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Web Crawler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8ECD2-B254-493E-9B92-13A13BCD5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416"/>
            <a:ext cx="4962525" cy="3495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95F5A-B04C-48A3-8B5C-6EA1099FA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896" y="4934844"/>
            <a:ext cx="9595104" cy="1923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8FC59-4367-4914-BDF9-EBA11AC4F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157" y="1554252"/>
            <a:ext cx="7801908" cy="164614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02CEBFE-F75C-4BB3-B932-1AB32A369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5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66"/>
    </mc:Choice>
    <mc:Fallback>
      <p:transition spd="slow" advTm="3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00B3-293C-4A03-9717-BE6A129F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</a:t>
            </a:r>
            <a:r>
              <a:rPr lang="en-US" dirty="0" err="1"/>
              <a:t>Pagerank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C67D-4A86-4CE3-9114-A6B0D551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760" y="0"/>
            <a:ext cx="318824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7CD68-6A9F-4815-BBF7-71A3E670F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" y="1690688"/>
            <a:ext cx="8601075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43380-E077-42C5-8231-F3AC3E85C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373" y="2640058"/>
            <a:ext cx="2997708" cy="41447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97BA453-AB5C-4114-B668-67A966683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51"/>
    </mc:Choice>
    <mc:Fallback>
      <p:transition spd="slow" advTm="9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12BE-7368-40B8-BFBC-5C147C52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</a:t>
            </a:r>
            <a:r>
              <a:rPr lang="en-US" dirty="0" err="1"/>
              <a:t>Pagerank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A8873-BF18-4D89-82B5-33841C86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536" y="1311176"/>
            <a:ext cx="7847350" cy="55468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E5A89C-9362-4ADC-B54B-71D515972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2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92"/>
    </mc:Choice>
    <mc:Fallback>
      <p:transition spd="slow" advTm="5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E3EE3D-003A-428B-B13D-EF5334F2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90721"/>
              </p:ext>
            </p:extLst>
          </p:nvPr>
        </p:nvGraphicFramePr>
        <p:xfrm>
          <a:off x="838200" y="2022475"/>
          <a:ext cx="1492250" cy="4154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125">
                  <a:extLst>
                    <a:ext uri="{9D8B030D-6E8A-4147-A177-3AD203B41FA5}">
                      <a16:colId xmlns:a16="http://schemas.microsoft.com/office/drawing/2014/main" val="1471255647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570188362"/>
                    </a:ext>
                  </a:extLst>
                </a:gridCol>
              </a:tblGrid>
              <a:tr h="51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1519551773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Nodes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Time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3074510082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21:17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3813001826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12:28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2885072803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10:42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958359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9:15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4119139367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8:02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414744933"/>
                  </a:ext>
                </a:extLst>
              </a:tr>
              <a:tr h="51931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8:18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2" marR="8882" marT="8882" marB="0" anchor="ctr"/>
                </a:tc>
                <a:extLst>
                  <a:ext uri="{0D108BD9-81ED-4DB2-BD59-A6C34878D82A}">
                    <a16:rowId xmlns:a16="http://schemas.microsoft.com/office/drawing/2014/main" val="29540754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1670-9D05-4167-A479-9356F0C50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530528"/>
              </p:ext>
            </p:extLst>
          </p:nvPr>
        </p:nvGraphicFramePr>
        <p:xfrm>
          <a:off x="2400300" y="2022475"/>
          <a:ext cx="8951913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71ED3C-A6F8-4A53-93C2-648D3055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Performance and Conclusions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ED394F-C8C6-4A2C-B1D0-A6FD82A8A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786"/>
    </mc:Choice>
    <mc:Fallback>
      <p:transition spd="slow" advTm="48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AC5D-E533-445F-81D9-1071FC6A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C926-F370-486C-B5E2-BD26775F6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1 iteration – 5 min </a:t>
            </a:r>
            <a:r>
              <a:rPr lang="en-US" dirty="0" err="1"/>
              <a:t>dataproc</a:t>
            </a:r>
            <a:r>
              <a:rPr lang="en-US" dirty="0"/>
              <a:t> startup</a:t>
            </a:r>
          </a:p>
          <a:p>
            <a:pPr lvl="1"/>
            <a:r>
              <a:rPr lang="en-US" dirty="0"/>
              <a:t>Set up permanent nodes</a:t>
            </a:r>
          </a:p>
          <a:p>
            <a:r>
              <a:rPr lang="en-US" dirty="0" err="1"/>
              <a:t>MRJob</a:t>
            </a:r>
            <a:r>
              <a:rPr lang="en-US" dirty="0"/>
              <a:t> compatible with </a:t>
            </a:r>
            <a:r>
              <a:rPr lang="en-US" dirty="0" err="1"/>
              <a:t>Networkx</a:t>
            </a:r>
            <a:r>
              <a:rPr lang="en-US" dirty="0"/>
              <a:t>, </a:t>
            </a:r>
            <a:r>
              <a:rPr lang="en-US" dirty="0" err="1"/>
              <a:t>Dataproc</a:t>
            </a:r>
            <a:r>
              <a:rPr lang="en-US" dirty="0"/>
              <a:t> is not</a:t>
            </a:r>
          </a:p>
          <a:p>
            <a:r>
              <a:rPr lang="en-US" dirty="0" err="1"/>
              <a:t>MRJob</a:t>
            </a:r>
            <a:r>
              <a:rPr lang="en-US" dirty="0"/>
              <a:t> version of BFS web crawler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AFACD-DB16-4A08-813C-00546EDA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3890963"/>
            <a:ext cx="10715625" cy="2286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82A1BE-8D3E-46B9-8F1A-95374ABDF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98"/>
    </mc:Choice>
    <mc:Fallback>
      <p:transition spd="slow" advTm="15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1289</TotalTime>
  <Words>154</Words>
  <Application>Microsoft Office PowerPoint</Application>
  <PresentationFormat>Widescreen</PresentationFormat>
  <Paragraphs>48</Paragraphs>
  <Slides>17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CS660 Group 9 Project</vt:lpstr>
      <vt:lpstr>Problem</vt:lpstr>
      <vt:lpstr>Algorithm</vt:lpstr>
      <vt:lpstr>Implementation – Web Crawler</vt:lpstr>
      <vt:lpstr>Implementation – Web Crawler</vt:lpstr>
      <vt:lpstr>Implementation - Pagerank</vt:lpstr>
      <vt:lpstr>Implementation - Pagerank</vt:lpstr>
      <vt:lpstr>Performance and Conclusions</vt:lpstr>
      <vt:lpstr>Observations and Future Work</vt:lpstr>
      <vt:lpstr>Thank You!</vt:lpstr>
      <vt:lpstr>Graph Creation</vt:lpstr>
      <vt:lpstr>3 depth 2 nodes</vt:lpstr>
      <vt:lpstr>3 depth 4 nodes</vt:lpstr>
      <vt:lpstr>3 depth 6 nodes</vt:lpstr>
      <vt:lpstr>3 depth 8 nodes</vt:lpstr>
      <vt:lpstr>3 depth 10 node</vt:lpstr>
      <vt:lpstr>3 depth 19 node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Karaman</dc:creator>
  <cp:lastModifiedBy> </cp:lastModifiedBy>
  <cp:revision>6</cp:revision>
  <dcterms:created xsi:type="dcterms:W3CDTF">2021-09-04T02:10:15Z</dcterms:created>
  <dcterms:modified xsi:type="dcterms:W3CDTF">2021-09-04T23:40:08Z</dcterms:modified>
</cp:coreProperties>
</file>